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83" r:id="rId10"/>
    <p:sldId id="266" r:id="rId11"/>
    <p:sldId id="284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9" r:id="rId25"/>
    <p:sldId id="281" r:id="rId26"/>
    <p:sldId id="282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8" autoAdjust="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313DBF-EF6D-4E13-A0D1-F8EAEB62902D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38F6D4-ABF1-4F91-B59A-504509C64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337DB-1590-413E-8F70-243F7C0E146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5653-AB33-4B69-8E48-391B0D0B1F0C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485E-A005-441A-AD1C-CC3621054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DB5DB-AAC3-4AA7-8D3A-1F2D17EB0F88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3504-419B-4E5D-AD37-D47B6A0FD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2B67-C1FF-432B-8D7A-CED057A9D0FE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C6B7-3085-4295-8F4F-ABC0D369E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053C7-7FF8-4A10-8CCE-31A2F4338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D7B0-F685-4FFE-85EE-DAD9B31AA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BF09-31F4-4211-9B45-106FBCEA0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1_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044D1-9D20-4C0E-9D62-32088ED21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1C45-3DB5-4CBF-A998-2E9BD163E4EA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6D1A-9977-4543-B78A-791F4E8AF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7A2E-A853-4E43-8A89-0CA2BF6B5FB7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16A2-389F-4F33-84D8-3326E772D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1334-AF63-4209-AE22-462AF37D5085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D0DC-B8B7-4F2F-8C94-1BED56D4F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3928-AB39-4C6F-8B87-C3592E87A59D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4EB30-BAEE-4602-A457-C9805A385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69A6-D70D-4D70-9230-6C6A8F5AA3E3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C296-DAD1-49BF-94E9-14CE83EA1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63F1-2B23-41E2-97BB-438DD063C2F8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D739-6A5B-4E11-B98F-8B38FAF73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735F6-DA79-40DE-9B3B-5549B955D0AA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14EA-3B53-4BDB-9BB8-14DDE5A23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E03B-2C91-409D-8B59-B4FCC2BF20C9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274F-22F1-4857-870C-72F12863F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C50F1F-509D-4C44-B5A7-8A105F89BDF9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7EE12E-7B5C-4B86-9AA8-7E9B3C9FD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786874" cy="25003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Внеклассное мероприятие </a:t>
            </a:r>
            <a:br>
              <a:rPr lang="ru-RU" dirty="0" smtClean="0"/>
            </a:br>
            <a:r>
              <a:rPr lang="ru-RU" dirty="0" smtClean="0"/>
              <a:t>в рамках городского конкурса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«Самый классный класс»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1000125"/>
          </a:xfrm>
        </p:spPr>
        <p:txBody>
          <a:bodyPr/>
          <a:lstStyle/>
          <a:p>
            <a:pPr eaLnBrk="1" hangingPunct="1"/>
            <a:r>
              <a:rPr lang="ru-RU" smtClean="0"/>
              <a:t>МОУ СОШ  № 10  г.  Сочи</a:t>
            </a:r>
          </a:p>
          <a:p>
            <a:pPr eaLnBrk="1" hangingPunct="1"/>
            <a:r>
              <a:rPr lang="ru-RU" smtClean="0"/>
              <a:t> 2 «Г» класс</a:t>
            </a:r>
          </a:p>
          <a:p>
            <a:pPr eaLnBrk="1" hangingPunct="1"/>
            <a:endParaRPr lang="ru-RU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3463" y="2928938"/>
            <a:ext cx="4219575" cy="27463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Documents and Settings\Надежда\Мои документы\Мои рисунки\23843_128959778882522382109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42875"/>
            <a:ext cx="2921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Documents and Settings\Надежда\Мои документы\Мои рисунки\0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285750"/>
            <a:ext cx="22637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Documents and Settings\Надежда\Мои документы\Мои рисунки\legion_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214313"/>
            <a:ext cx="26860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:\Documents and Settings\Надежда\Мои документы\Мои рисунки\10_9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8" y="2857500"/>
            <a:ext cx="185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C:\Documents and Settings\Надежда\Мои документы\Мои рисунки\pankratio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" y="2357438"/>
            <a:ext cx="23320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C:\Documents and Settings\Надежда\Мои документы\Мои рисунки\Picswiss_JU-17-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5" y="4343400"/>
            <a:ext cx="3714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C:\Documents and Settings\Надежда\Мои документы\Мои рисунки\hist_big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15063" y="4572000"/>
            <a:ext cx="2620962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Надежда\Мои документы\Мои рисунки\IMG_68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714752"/>
            <a:ext cx="3123456" cy="2965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79" name="Picture 3" descr="C:\Documents and Settings\Надежда\Мои документы\Мои рисунки\8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5306" y="142853"/>
            <a:ext cx="547956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0" name="Picture 4" descr="C:\Documents and Settings\Надежда\Мои документы\Мои рисунки\44_3_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857628"/>
            <a:ext cx="3590925" cy="28017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Игры современности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72175" cy="4186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Идею вновь проводить олимпийские игры предложил француз барон </a:t>
            </a:r>
            <a:r>
              <a:rPr lang="ru-RU" b="1" smtClean="0"/>
              <a:t>Пьер де Кубертен.</a:t>
            </a:r>
            <a:r>
              <a:rPr lang="ru-RU" smtClean="0"/>
              <a:t> </a:t>
            </a: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Главными лозунгами Олимпийского движения де Кубертен провозгласил: </a:t>
            </a: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"Главное не победа, а участие</a:t>
            </a:r>
            <a:r>
              <a:rPr lang="ru-RU" smtClean="0"/>
              <a:t>" и "</a:t>
            </a:r>
            <a:r>
              <a:rPr lang="ru-RU" b="1" smtClean="0"/>
              <a:t>Быстрее, выше, сильнее".</a:t>
            </a:r>
          </a:p>
        </p:txBody>
      </p:sp>
      <p:pic>
        <p:nvPicPr>
          <p:cNvPr id="18436" name="Picture 11" descr="AG00016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38" y="642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2" descr="AG00583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5467350"/>
            <a:ext cx="1800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Documents and Settings\Надежда\Мои документы\Мои рисунки\146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13" y="3135313"/>
            <a:ext cx="2643187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7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3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3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Наш первый олимпийский чемпион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600200"/>
            <a:ext cx="3754437" cy="348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</a:t>
            </a:r>
          </a:p>
        </p:txBody>
      </p:sp>
      <p:pic>
        <p:nvPicPr>
          <p:cNvPr id="4100" name="Picture 4" descr="Пани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714500"/>
            <a:ext cx="4210050" cy="505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932363" y="5805488"/>
            <a:ext cx="4211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Николай Александрович Панин-Коломенкин (1908 г.)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148263" y="1628775"/>
            <a:ext cx="360045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Олимпийским чемпионом Панин- Коломенкин стал в 1908 году в Лондоне. Он занимался фигурным катанием.  Чемпион мира швед Ульрих Сальков, увидев, как подготовился к Олимпиаде русский фигурист, вообще отказался от поединка с ним.</a:t>
            </a:r>
          </a:p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/>
      <p:bldP spid="4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Олимпийский чемпион по боксу Валерий </a:t>
            </a:r>
            <a:r>
              <a:rPr lang="ru-RU" sz="4800" dirty="0" err="1">
                <a:solidFill>
                  <a:srgbClr val="FFC000"/>
                </a:solidFill>
              </a:rPr>
              <a:t>Попенченко</a:t>
            </a:r>
            <a:r>
              <a:rPr lang="ru-RU" sz="48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8435" name="Picture 4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286000"/>
            <a:ext cx="3114675" cy="4465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427538" y="3000375"/>
            <a:ext cx="44656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Валерий Попенченко на Играх в Токио-64, выступал во втором среднем весе, ему как лучшему боксеру был вручен престижный Кубок Вэла Баркера.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C000"/>
                </a:solidFill>
              </a:rPr>
              <a:t>Гимнаст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 </a:t>
            </a:r>
            <a:r>
              <a:rPr lang="ru-RU" sz="4400" dirty="0">
                <a:solidFill>
                  <a:srgbClr val="FFC000"/>
                </a:solidFill>
              </a:rPr>
              <a:t>Михаил ВОРОНИН </a:t>
            </a:r>
          </a:p>
        </p:txBody>
      </p:sp>
      <p:pic>
        <p:nvPicPr>
          <p:cNvPr id="19459" name="Picture 4" descr="Михаил Ворони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2286000"/>
            <a:ext cx="2981325" cy="343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286125" y="1357313"/>
            <a:ext cx="5715000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Михаил ВОРОНИН известен не только тем, что был абсолютным чемпионом мира, Европы и СССР. Он и знатный олимпиец. На Играх в Мехико-68 московский динамовец завоевал «золото» в упражнениях на перекладине и в опорном прыжке, «серебро» – в многоборье, в упражнениях на кольцах и брусьях, в командном первенстве, а еще «бронзу» – в упражнениях на коне. Через четыре года на Играх в Мюнхене ВОРОНИН добавил к своей олимпийской коллекции две серебряные медали, выигранные в упражнениях на кольцах и в командном первенстве.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258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Людмила </a:t>
            </a:r>
            <a:r>
              <a:rPr lang="ru-RU" sz="4800" dirty="0" err="1">
                <a:solidFill>
                  <a:srgbClr val="FFC000"/>
                </a:solidFill>
              </a:rPr>
              <a:t>Турищева</a:t>
            </a:r>
            <a:r>
              <a:rPr lang="ru-RU" sz="4800" dirty="0">
                <a:solidFill>
                  <a:srgbClr val="FFC000"/>
                </a:solidFill>
              </a:rPr>
              <a:t/>
            </a:r>
            <a:br>
              <a:rPr lang="ru-RU" sz="4800" dirty="0">
                <a:solidFill>
                  <a:srgbClr val="FFC000"/>
                </a:solidFill>
              </a:rPr>
            </a:br>
            <a:r>
              <a:rPr lang="ru-RU" sz="4800" dirty="0">
                <a:solidFill>
                  <a:srgbClr val="FFC000"/>
                </a:solidFill>
              </a:rPr>
              <a:t> </a:t>
            </a:r>
            <a:r>
              <a:rPr lang="en-US" sz="4800" dirty="0">
                <a:solidFill>
                  <a:srgbClr val="FFC000"/>
                </a:solidFill>
              </a:rPr>
              <a:t>(</a:t>
            </a:r>
            <a:r>
              <a:rPr lang="ru-RU" sz="4800" dirty="0">
                <a:solidFill>
                  <a:srgbClr val="FFC000"/>
                </a:solidFill>
              </a:rPr>
              <a:t>спортивная гимнастика)</a:t>
            </a:r>
          </a:p>
        </p:txBody>
      </p:sp>
      <p:pic>
        <p:nvPicPr>
          <p:cNvPr id="20483" name="Picture 4" descr="Людмила Турище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57500"/>
            <a:ext cx="4608512" cy="284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143500" y="2500313"/>
            <a:ext cx="3786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 Мюнхене-72 Людмила Турищева завоевала титул абсолютной чемпионки, трижды провозглашалась победительницей Игр в командном первенстве. Есть у четырехкратной олимпийской чемпионки также медали серебряной и бронзовой чеканки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13684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Александр ТИХОНОВ </a:t>
            </a:r>
            <a:br>
              <a:rPr lang="ru-RU" sz="4800" dirty="0">
                <a:solidFill>
                  <a:srgbClr val="FFC000"/>
                </a:solidFill>
              </a:rPr>
            </a:br>
            <a:r>
              <a:rPr lang="ru-RU" sz="4800" dirty="0">
                <a:solidFill>
                  <a:srgbClr val="FFC000"/>
                </a:solidFill>
              </a:rPr>
              <a:t>(биатлон) </a:t>
            </a:r>
          </a:p>
        </p:txBody>
      </p:sp>
      <p:pic>
        <p:nvPicPr>
          <p:cNvPr id="21507" name="Picture 4" descr="Александр Тихон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643188"/>
            <a:ext cx="31623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000500" y="2500313"/>
            <a:ext cx="48180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На четырех Белых Олимпиадах выступал неоднократный чемпион мира по биатлону Александр ТИХОНОВ. Каждый раз возвращался домой с золотой медалью. Победы в эстафетных гонках ТИХОНОВ подкрепил серебряной медалью, полученной на зимних Играх в Гренобле-68, где финишировал вторым в гонке на 20 км.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Виктор </a:t>
            </a:r>
            <a:r>
              <a:rPr lang="ru-RU" sz="4800" dirty="0" err="1">
                <a:solidFill>
                  <a:srgbClr val="FFC000"/>
                </a:solidFill>
              </a:rPr>
              <a:t>Санеев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22531" name="Picture 4" descr="Виктор Санее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214563"/>
            <a:ext cx="3000375" cy="3751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357688" y="2714625"/>
            <a:ext cx="42481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Три золотые медали и одну серебряную завоевал в тройном прыжке на четырех олимпийских турнирах Виктор САНЕЕВ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Александр КАРЕЛИН </a:t>
            </a:r>
          </a:p>
        </p:txBody>
      </p:sp>
      <p:pic>
        <p:nvPicPr>
          <p:cNvPr id="23555" name="Picture 4" descr="Александр Карели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214563"/>
            <a:ext cx="3810000" cy="326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286250" y="1773238"/>
            <a:ext cx="46434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Самый титулованный в России мастер греко-римской борьбы – Александр КАРЕЛИН. Многократный чемпион страны, Европы и мира, он на трех Играх сокрушил всех тяжеловесов, а на четвертом олимпийском турнире занял второе место.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28736"/>
            <a:ext cx="8135937" cy="22145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i="1" dirty="0" smtClean="0">
                <a:solidFill>
                  <a:srgbClr val="FFC000"/>
                </a:solidFill>
                <a:latin typeface="Perpetua" pitchFamily="18" charset="0"/>
              </a:rPr>
              <a:t>встречаем олимпиаду</a:t>
            </a:r>
            <a:endParaRPr lang="ru-RU" sz="6600" i="1" dirty="0">
              <a:solidFill>
                <a:srgbClr val="FFC000"/>
              </a:solidFill>
              <a:latin typeface="Perpetu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</p:txBody>
      </p:sp>
      <p:pic>
        <p:nvPicPr>
          <p:cNvPr id="8196" name="Picture 9" descr="AG00584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3357563"/>
            <a:ext cx="2117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J009574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214313"/>
            <a:ext cx="18764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6" descr="AG00019_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5229225"/>
            <a:ext cx="140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7" descr="AG00200_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188913"/>
            <a:ext cx="15843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8" descr="J0076163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3500438"/>
            <a:ext cx="2046288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9" descr="J0076166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313" y="4437063"/>
            <a:ext cx="16287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FFC000"/>
                </a:solidFill>
              </a:rPr>
              <a:t>Людмила Пахомова </a:t>
            </a:r>
            <a:br>
              <a:rPr lang="ru-RU" sz="4400" dirty="0">
                <a:solidFill>
                  <a:srgbClr val="FFC000"/>
                </a:solidFill>
              </a:rPr>
            </a:br>
            <a:r>
              <a:rPr lang="ru-RU" sz="4400" dirty="0">
                <a:solidFill>
                  <a:srgbClr val="FFC000"/>
                </a:solidFill>
              </a:rPr>
              <a:t>и Александр Горшков</a:t>
            </a:r>
          </a:p>
        </p:txBody>
      </p:sp>
      <p:pic>
        <p:nvPicPr>
          <p:cNvPr id="24579" name="Picture 4" descr="Пахомова и Горш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773238"/>
            <a:ext cx="317500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95288" y="1844675"/>
            <a:ext cx="44640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На XII Белой Олимпиаде в Инсбруке-76 фигуристы впервые оспаривали медали в спортивных танцах на льду. Победу отпраздновал динамовский дуэт Людмила Пахомова и Александр Горшков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i="1" dirty="0">
                <a:solidFill>
                  <a:srgbClr val="FFC000"/>
                </a:solidFill>
              </a:rPr>
              <a:t>Кубань олимпийская</a:t>
            </a:r>
          </a:p>
        </p:txBody>
      </p:sp>
      <p:pic>
        <p:nvPicPr>
          <p:cNvPr id="102408" name="Picture 8" descr="награды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276475"/>
            <a:ext cx="2592387" cy="1787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09" name="Picture 9" descr="награды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1989138"/>
            <a:ext cx="1544638" cy="2303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10" name="Picture 10" descr="наград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4724400"/>
            <a:ext cx="2232025" cy="160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11" name="Picture 11" descr="наград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3213100"/>
            <a:ext cx="1816100" cy="2160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49275"/>
            <a:ext cx="7056437" cy="892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800" smtClean="0">
                <a:solidFill>
                  <a:srgbClr val="FFC000"/>
                </a:solidFill>
              </a:rPr>
              <a:t>Ирина Караваева</a:t>
            </a:r>
          </a:p>
        </p:txBody>
      </p:sp>
      <p:pic>
        <p:nvPicPr>
          <p:cNvPr id="119815" name="Picture 7" descr="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928802"/>
            <a:ext cx="2447925" cy="374491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9817" name="Picture 9" descr="Караваева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2276475"/>
            <a:ext cx="1871663" cy="144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10" descr="BD05820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1341438"/>
            <a:ext cx="34671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9" name="Picture 11" descr="Караваев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575" y="4149725"/>
            <a:ext cx="1943100" cy="149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5357813" y="2286000"/>
            <a:ext cx="34623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Ирина Караваева -первая в истории олимпийская чемпионка в новой олимпийской дисциплине - прыжках на батуте (2002 год, Игры </a:t>
            </a:r>
            <a:r>
              <a:rPr lang="en-US" sz="2800">
                <a:latin typeface="Book Antiqua" pitchFamily="18" charset="0"/>
              </a:rPr>
              <a:t>XXVII</a:t>
            </a:r>
            <a:r>
              <a:rPr lang="ru-RU" sz="2800">
                <a:latin typeface="Times New Roman" pitchFamily="18" charset="0"/>
              </a:rPr>
              <a:t> Олимпиады, Сидней)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/>
      <p:bldP spid="1198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1" name="Picture 9" descr="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928813"/>
            <a:ext cx="2682875" cy="4530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08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836613"/>
            <a:ext cx="6911975" cy="936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smtClean="0">
                <a:solidFill>
                  <a:srgbClr val="FFC000"/>
                </a:solidFill>
              </a:rPr>
              <a:t>Евгений Кафельников</a:t>
            </a:r>
          </a:p>
        </p:txBody>
      </p:sp>
      <p:pic>
        <p:nvPicPr>
          <p:cNvPr id="29700" name="Picture 10" descr="BD05820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88913"/>
            <a:ext cx="34671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3" name="Picture 11" descr="Кафельнико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88" y="1484313"/>
            <a:ext cx="2244725" cy="1677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0844" name="Picture 12" descr="Каф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4643438"/>
            <a:ext cx="2016125" cy="201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3214688" y="3068638"/>
            <a:ext cx="5786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Евгений Кафельников- олимпийский чемпион в мужском турнире по теннису (2002 год, Игры </a:t>
            </a:r>
            <a:r>
              <a:rPr lang="en-US" sz="2800">
                <a:latin typeface="Book Antiqua" pitchFamily="18" charset="0"/>
              </a:rPr>
              <a:t>XXVII</a:t>
            </a:r>
            <a:r>
              <a:rPr lang="ru-RU" sz="2800">
                <a:latin typeface="Times New Roman" pitchFamily="18" charset="0"/>
              </a:rPr>
              <a:t> Олимпиады, Сидней)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build="p"/>
      <p:bldP spid="1208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Олимпиада 80 года</a:t>
            </a:r>
            <a:endParaRPr lang="ru-RU" dirty="0"/>
          </a:p>
        </p:txBody>
      </p:sp>
      <p:pic>
        <p:nvPicPr>
          <p:cNvPr id="28675" name="Picture 3" descr="C:\Documents and Settings\Надежда\Мои документы\Мои рисунки\316-otkrytie-olimpiad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928813"/>
            <a:ext cx="42735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Documents and Settings\Надежда\Мои документы\Мои рисунки\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1285875"/>
            <a:ext cx="379253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450059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Зимние игры  2014 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00200"/>
            <a:ext cx="4573587" cy="5043488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dirty="0"/>
              <a:t>Еще не успели отечественные любители спорта смириться с мыслью, что Олимпиады-2012 в Москве не будет, как выяснилось, что за поражение столицы намерен отыграться Сочи. Сегодня Олимпийский комитет России единогласно одобрил заявку города на право принять зимние Игры-2014.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/>
              <a:t>    Олимпийский комитет России поддержал решение Сочи выдвинуться на проведение зимней Олимпиады-2014"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1800" dirty="0"/>
          </a:p>
        </p:txBody>
      </p:sp>
      <p:pic>
        <p:nvPicPr>
          <p:cNvPr id="182276" name="Picture 4" descr="Cочи_Олимп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7" y="142853"/>
            <a:ext cx="364333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Picture 5" descr="C:\Documents and Settings\Надежда\Мои документы\Мои рисунки\0ff421a333dbd5bc98d8956bd0491386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860604"/>
            <a:ext cx="4071934" cy="2997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Логотип Сочи 2014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371475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В октябре 2005 года были подведены итоги конкурса на разработку логотипа Заявочной кампании «Сочи-2014». Олимпиады 2014 года.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Победителями стали Василий Пруидзе и София Панченко, эскизы которых послужили прообразом для символа заявочной кампании «Звезда Сочи».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Стилизованные красные вершины логотипа олицетворяют горный курорт Красная Поляна, а снежинка в форме звезды перекликается с одним из самых известных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образов России. </a:t>
            </a:r>
          </a:p>
        </p:txBody>
      </p:sp>
      <p:pic>
        <p:nvPicPr>
          <p:cNvPr id="32772" name="Picture 5" descr="C:\Documents and Settings\Надежда\Мои документы\Мои рисунки\460x3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1643063"/>
            <a:ext cx="52165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30718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ОЛИМПИЙСКИЙ ИГРЫ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Надежда\Мои документы\Мои рисунки\0e7315b2458918aff7dfc75df5f82578_v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85750"/>
            <a:ext cx="2714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Documents and Settings\Надежда\Мои документы\Мои рисунки\BN4117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2143125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C:\Documents and Settings\Надежда\Мои документы\Мои рисунки\0c3994b701a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50" y="2428875"/>
            <a:ext cx="17764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C:\Documents and Settings\Надежда\Мои документы\Мои рисунки\74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000250"/>
            <a:ext cx="1960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C:\Documents and Settings\Надежда\Мои документы\Мои рисунки\34429553_x_449b5b17a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88" y="4929188"/>
            <a:ext cx="29575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C:\Documents and Settings\Надежда\Мои документы\Мои рисунки\1253909222_morabr200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7938" y="285750"/>
            <a:ext cx="26431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C:\Documents and Settings\Надежда\Мои документы\Мои рисунки\Calgary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29413" y="4429125"/>
            <a:ext cx="24145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C:\Documents and Settings\Надежда\Мои документы\Мои рисунки\5727f7f4dfdf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43688" y="2428875"/>
            <a:ext cx="2500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C:\Documents and Settings\Надежда\Мои документы\Мои рисунки\1305118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313" y="4714875"/>
            <a:ext cx="26590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C:\Documents and Settings\Надежда\Мои документы\Мои рисунки\11057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00438" y="1428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C:\Documents and Settings\Надежда\Мои документы\Мои рисунки\3503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57938" y="5481638"/>
            <a:ext cx="20002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Надежда\Мои документы\Мои рисунки\1256753642_x_fdeb39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214290"/>
            <a:ext cx="3228001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27" name="Picture 3" descr="C:\Documents and Settings\Надежда\Мои документы\Мои рисунки\9acd54b69780d225564036ef8399596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643182"/>
            <a:ext cx="5207008" cy="3905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40005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dirty="0" smtClean="0">
                <a:solidFill>
                  <a:srgbClr val="FF0000"/>
                </a:solidFill>
              </a:rPr>
              <a:t>Цели: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закрепить знания об истории Олимпийских игр, дать представление о подготовке к проведению зимних Олимпийских игр в Сочи, воспитывать стремление к здоровому образу жизни</a:t>
            </a:r>
            <a:endParaRPr lang="ru-RU" dirty="0"/>
          </a:p>
        </p:txBody>
      </p:sp>
      <p:pic>
        <p:nvPicPr>
          <p:cNvPr id="4" name="Picture 9" descr="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1493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меда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78700" y="0"/>
            <a:ext cx="17653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Documents and Settings\Надежда\Мои документы\Мои рисунки\tenis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57188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C:\Documents and Settings\Надежда\Мои документы\Мои рисунки\2260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2714625"/>
            <a:ext cx="5683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Надежда\Мои документы\Мои рисунки\1241868793_1297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450056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C:\Documents and Settings\Надежда\Мои документы\Мои рисунки\1241868874_1296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3143250"/>
            <a:ext cx="4565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Надежда\Мои документы\Мои рисунки\9ecb21815f8d9f7717e624ee65476bc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3" y="214313"/>
            <a:ext cx="5024437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C:\Documents and Settings\Надежда\Мои документы\Мои рисунки\Football_iu_19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500438"/>
            <a:ext cx="456247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62150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Для спорта нет границ и расстояний!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Понятен он народам всей Земли,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C000"/>
                </a:solidFill>
              </a:rPr>
              <a:t>Он всей планеты нашей достоянье!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Сорт дарит счастье дружбы и любви!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C:\Documents and Settings\Надежда\Мои документы\Мои рисунки\ff5a8d30e749d1c7eb6502620c30f8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785813"/>
            <a:ext cx="7143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842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FFC000"/>
                </a:solidFill>
              </a:rPr>
              <a:t>Олимпийский флаг</a:t>
            </a:r>
          </a:p>
        </p:txBody>
      </p:sp>
      <p:pic>
        <p:nvPicPr>
          <p:cNvPr id="128008" name="Picture 8" descr="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785938"/>
            <a:ext cx="38163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C:\Documents and Settings\Надежда\Мои документы\Мои рисунки\c90621d2b7d175df79837e4bf6d22f6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57500"/>
            <a:ext cx="44434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</a:rPr>
              <a:t>История возникновения Олимпийских игр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221163"/>
            <a:ext cx="4038600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  Здесь до сих пор зажигается олимпийский огонь современных Игр. Отсюда начинается факельная эстафета.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708400" y="1412875"/>
            <a:ext cx="45354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Первые Олимпийские игры состоялись в 776 году до н.э. Родиной игр является Древняя Греция, а именно почитаемое греками святилище Олимпия, расположенное в западной части Пелопоннесского полуострова.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3087" name="Picture 15" descr="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628775"/>
            <a:ext cx="2879725" cy="2303463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3089" name="Picture 17" descr="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933825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85750" y="714375"/>
            <a:ext cx="417671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Первым олимпийским чемпионом стал </a:t>
            </a:r>
            <a:r>
              <a:rPr lang="ru-RU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Прорэб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атлет из города Элиды. Его имя было высечено на мраморной колонне.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</a:t>
            </a:r>
          </a:p>
        </p:txBody>
      </p:sp>
      <p:pic>
        <p:nvPicPr>
          <p:cNvPr id="138259" name="Picture 19" descr="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3800" y="549275"/>
            <a:ext cx="3384550" cy="2706688"/>
          </a:xfrm>
        </p:spPr>
      </p:pic>
      <p:pic>
        <p:nvPicPr>
          <p:cNvPr id="138260" name="Picture 20" descr="4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716338"/>
            <a:ext cx="31686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82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382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4427538" cy="3527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smtClean="0"/>
              <a:t>   Раз в четыре года в греческие города отправлялись специальные послы. Они приглашали желающих принять участие в Олимпийских играх.</a:t>
            </a:r>
            <a:br>
              <a:rPr lang="ru-RU" sz="2400" b="1" smtClean="0"/>
            </a:br>
            <a:endParaRPr lang="ru-RU" sz="2400" b="1" smtClean="0"/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4427538" y="3479800"/>
            <a:ext cx="42481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Эти игры проводились  каждые четыре года на священной равнине, обсаженной самим Гераклом оливами, посвященными богине Афине Палладе. </a:t>
            </a:r>
            <a:b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46449" name="Picture 17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573463"/>
            <a:ext cx="35004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6_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500063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1464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Надежда\Мои документы\Мои рисунки\image_16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5450" y="785813"/>
            <a:ext cx="82502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412</TotalTime>
  <Words>702</Words>
  <Application>Microsoft Office PowerPoint</Application>
  <PresentationFormat>Экран (4:3)</PresentationFormat>
  <Paragraphs>52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Внеклассное мероприятие  в рамках городского конкурса  «Самый классный класс»</vt:lpstr>
      <vt:lpstr>встречаем олимпиаду</vt:lpstr>
      <vt:lpstr>Цели:  закрепить знания об истории Олимпийских игр, дать представление о подготовке к проведению зимних Олимпийских игр в Сочи, воспитывать стремление к здоровому образу жизни</vt:lpstr>
      <vt:lpstr>Слайд 4</vt:lpstr>
      <vt:lpstr>Олимпийский флаг</vt:lpstr>
      <vt:lpstr>История возникновения Олимпийских игр</vt:lpstr>
      <vt:lpstr>Слайд 7</vt:lpstr>
      <vt:lpstr>Слайд 8</vt:lpstr>
      <vt:lpstr>Слайд 9</vt:lpstr>
      <vt:lpstr>Слайд 10</vt:lpstr>
      <vt:lpstr>Слайд 11</vt:lpstr>
      <vt:lpstr>Игры современности</vt:lpstr>
      <vt:lpstr>Наш первый олимпийский чемпион</vt:lpstr>
      <vt:lpstr>Олимпийский чемпион по боксу Валерий Попенченко </vt:lpstr>
      <vt:lpstr>Гимнаст  Михаил ВОРОНИН </vt:lpstr>
      <vt:lpstr>Людмила Турищева  (спортивная гимнастика)</vt:lpstr>
      <vt:lpstr>Александр ТИХОНОВ  (биатлон) </vt:lpstr>
      <vt:lpstr>Виктор Санеев</vt:lpstr>
      <vt:lpstr>Александр КАРЕЛИН </vt:lpstr>
      <vt:lpstr>Людмила Пахомова  и Александр Горшков</vt:lpstr>
      <vt:lpstr>Кубань олимпийская</vt:lpstr>
      <vt:lpstr>Слайд 22</vt:lpstr>
      <vt:lpstr>Слайд 23</vt:lpstr>
      <vt:lpstr>Олимпиада 80 года</vt:lpstr>
      <vt:lpstr>Зимние игры  2014 </vt:lpstr>
      <vt:lpstr>Логотип Сочи 2014</vt:lpstr>
      <vt:lpstr>ОЛИМПИЙСКИЙ ИГРЫ</vt:lpstr>
      <vt:lpstr>Слайд 28</vt:lpstr>
      <vt:lpstr>Слайд 29</vt:lpstr>
      <vt:lpstr>Слайд 30</vt:lpstr>
      <vt:lpstr>Слайд 31</vt:lpstr>
      <vt:lpstr>Слайд 32</vt:lpstr>
      <vt:lpstr>Для спорта нет границ и расстояний! Понятен он народам всей Земли, Он всей планеты нашей достоянье! Сорт дарит счастье дружбы и любви!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1</cp:lastModifiedBy>
  <cp:revision>43</cp:revision>
  <dcterms:created xsi:type="dcterms:W3CDTF">2010-05-08T15:56:46Z</dcterms:created>
  <dcterms:modified xsi:type="dcterms:W3CDTF">2014-05-05T18:22:32Z</dcterms:modified>
</cp:coreProperties>
</file>