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Приготовление завтрака в столовой </a:t>
            </a:r>
            <a:br>
              <a:rPr lang="ru-RU" sz="3000" dirty="0" smtClean="0"/>
            </a:br>
            <a:r>
              <a:rPr lang="ru-RU" sz="3000" dirty="0" smtClean="0"/>
              <a:t>МОБУ СОШ № 10 имени атамана С. И. Белого</a:t>
            </a:r>
            <a:endParaRPr lang="ru-RU" sz="3000" dirty="0"/>
          </a:p>
        </p:txBody>
      </p:sp>
      <p:pic>
        <p:nvPicPr>
          <p:cNvPr id="1027" name="Picture 3" descr="Z:\Рабочий стол\Лучшая столовая\СРЕДА\Презентация\DSCF387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2071678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000108"/>
            <a:ext cx="664373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МЕНЮ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ru-RU" sz="4400" dirty="0" smtClean="0">
                <a:latin typeface="+mj-lt"/>
              </a:rPr>
              <a:t>1. Салат из свежих овощей </a:t>
            </a:r>
          </a:p>
          <a:p>
            <a:r>
              <a:rPr lang="ru-RU" sz="4400" dirty="0" smtClean="0">
                <a:latin typeface="+mj-lt"/>
              </a:rPr>
              <a:t>    с растительным маслом</a:t>
            </a:r>
          </a:p>
          <a:p>
            <a:r>
              <a:rPr lang="ru-RU" sz="4400" dirty="0" smtClean="0">
                <a:latin typeface="+mj-lt"/>
              </a:rPr>
              <a:t>2. Котлета из говядины</a:t>
            </a:r>
          </a:p>
          <a:p>
            <a:r>
              <a:rPr lang="ru-RU" sz="4400" dirty="0" smtClean="0">
                <a:latin typeface="+mj-lt"/>
              </a:rPr>
              <a:t>3. Картофель запеченный</a:t>
            </a:r>
          </a:p>
          <a:p>
            <a:r>
              <a:rPr lang="ru-RU" sz="4400" dirty="0" smtClean="0">
                <a:latin typeface="+mj-lt"/>
              </a:rPr>
              <a:t>4. Какао с молоком</a:t>
            </a:r>
          </a:p>
          <a:p>
            <a:r>
              <a:rPr lang="ru-RU" sz="4400" dirty="0" smtClean="0">
                <a:latin typeface="+mj-lt"/>
              </a:rPr>
              <a:t>5. Хлеб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Рабочий стол\Лучшая столовая\СРЕДА\Презентация\DSCF38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191942"/>
            <a:ext cx="3840000" cy="2880000"/>
          </a:xfrm>
          <a:prstGeom prst="rect">
            <a:avLst/>
          </a:prstGeom>
          <a:noFill/>
        </p:spPr>
      </p:pic>
      <p:pic>
        <p:nvPicPr>
          <p:cNvPr id="2051" name="Picture 3" descr="Z:\Рабочий стол\Лучшая столовая\СРЕДА\Презентация\DSCF387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3643314"/>
            <a:ext cx="3840000" cy="2880000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4857752" y="1500174"/>
            <a:ext cx="3786214" cy="1285884"/>
          </a:xfrm>
          <a:prstGeom prst="wedgeEllipseCallout">
            <a:avLst>
              <a:gd name="adj1" fmla="val -82590"/>
              <a:gd name="adj2" fmla="val 45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Подготавливаем картофель для </a:t>
            </a:r>
            <a:r>
              <a:rPr lang="ru-RU" dirty="0" err="1" smtClean="0"/>
              <a:t>запекания</a:t>
            </a:r>
            <a:r>
              <a:rPr lang="ru-RU" dirty="0" smtClean="0"/>
              <a:t>, солим</a:t>
            </a: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500034" y="4714884"/>
            <a:ext cx="3786214" cy="1285884"/>
          </a:xfrm>
          <a:prstGeom prst="wedgeEllipseCallout">
            <a:avLst>
              <a:gd name="adj1" fmla="val 78185"/>
              <a:gd name="adj2" fmla="val -4924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Ставим картофель в </a:t>
            </a:r>
            <a:r>
              <a:rPr lang="ru-RU" dirty="0" err="1" smtClean="0"/>
              <a:t>пароконвектомат</a:t>
            </a:r>
            <a:r>
              <a:rPr lang="ru-RU" dirty="0" smtClean="0"/>
              <a:t> на 30 минут при температуре 180 градусов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Рабочий стол\Лучшая столовая\СРЕДА\Презентация\DSCF388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3429000"/>
            <a:ext cx="3840000" cy="2880000"/>
          </a:xfrm>
          <a:prstGeom prst="rect">
            <a:avLst/>
          </a:prstGeom>
          <a:noFill/>
        </p:spPr>
      </p:pic>
      <p:pic>
        <p:nvPicPr>
          <p:cNvPr id="3075" name="Picture 3" descr="Z:\Рабочий стол\Лучшая столовая\СРЕДА\Презентация\DSCF389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285860"/>
            <a:ext cx="3840000" cy="2880000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4857752" y="1500174"/>
            <a:ext cx="3786214" cy="1285884"/>
          </a:xfrm>
          <a:prstGeom prst="wedgeEllipseCallout">
            <a:avLst>
              <a:gd name="adj1" fmla="val -83970"/>
              <a:gd name="adj2" fmla="val -149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Пропускаем фарш через мясорубку, солим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500034" y="4714884"/>
            <a:ext cx="3786214" cy="1285884"/>
          </a:xfrm>
          <a:prstGeom prst="wedgeEllipseCallout">
            <a:avLst>
              <a:gd name="adj1" fmla="val 77840"/>
              <a:gd name="adj2" fmla="val -726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Формуем полуфабрикаты "котлета из говядины"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Рабочий стол\Лучшая столовая\СРЕДА\Презентация\DSCF388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357298"/>
            <a:ext cx="3840000" cy="2880000"/>
          </a:xfrm>
          <a:prstGeom prst="rect">
            <a:avLst/>
          </a:prstGeom>
          <a:noFill/>
        </p:spPr>
      </p:pic>
      <p:pic>
        <p:nvPicPr>
          <p:cNvPr id="4099" name="Picture 3" descr="Z:\Рабочий стол\Лучшая столовая\СРЕДА\Презентация\DSCF392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3500438"/>
            <a:ext cx="3840000" cy="2880000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4857752" y="1142984"/>
            <a:ext cx="3786214" cy="2000264"/>
          </a:xfrm>
          <a:prstGeom prst="wedgeEllipseCallout">
            <a:avLst>
              <a:gd name="adj1" fmla="val -83970"/>
              <a:gd name="adj2" fmla="val -149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Готовые полуфабрикаты выкладываем на противень, смазанный растительным маслом</a:t>
            </a:r>
            <a:endParaRPr lang="ru-RU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357158" y="4500570"/>
            <a:ext cx="4214842" cy="2000264"/>
          </a:xfrm>
          <a:prstGeom prst="wedgeEllipseCallout">
            <a:avLst>
              <a:gd name="adj1" fmla="val 74975"/>
              <a:gd name="adj2" fmla="val -421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Ставим в </a:t>
            </a:r>
            <a:r>
              <a:rPr lang="ru-RU" dirty="0" err="1" smtClean="0"/>
              <a:t>пароконвектомат</a:t>
            </a:r>
            <a:r>
              <a:rPr lang="ru-RU" dirty="0" smtClean="0"/>
              <a:t> (программа приготовления котлет заложена производителем оборудования)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Рабочий стол\Лучшая столовая\СРЕДА\Презентация\DSCF389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285860"/>
            <a:ext cx="3840000" cy="2880000"/>
          </a:xfrm>
          <a:prstGeom prst="rect">
            <a:avLst/>
          </a:prstGeom>
          <a:noFill/>
        </p:spPr>
      </p:pic>
      <p:pic>
        <p:nvPicPr>
          <p:cNvPr id="5123" name="Picture 3" descr="Z:\Рабочий стол\Лучшая столовая\СРЕДА\Презентация\DSCF39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3571876"/>
            <a:ext cx="3840000" cy="2880000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4857752" y="1500174"/>
            <a:ext cx="3786214" cy="1285884"/>
          </a:xfrm>
          <a:prstGeom prst="wedgeEllipseCallout">
            <a:avLst>
              <a:gd name="adj1" fmla="val -80520"/>
              <a:gd name="adj2" fmla="val 28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Нарезаем овощи для салата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500034" y="4714884"/>
            <a:ext cx="3786214" cy="1285884"/>
          </a:xfrm>
          <a:prstGeom prst="wedgeEllipseCallout">
            <a:avLst>
              <a:gd name="adj1" fmla="val 78185"/>
              <a:gd name="adj2" fmla="val -4924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Готовые салаты выставляем на линию раздачи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:\Рабочий стол\Лучшая столовая\СРЕДА\Презентация\DSCF39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1285860"/>
            <a:ext cx="3840000" cy="2880000"/>
          </a:xfrm>
          <a:prstGeom prst="rect">
            <a:avLst/>
          </a:prstGeom>
          <a:noFill/>
        </p:spPr>
      </p:pic>
      <p:pic>
        <p:nvPicPr>
          <p:cNvPr id="6147" name="Picture 3" descr="Z:\Рабочий стол\Лучшая столовая\СРЕДА\Презентация\DSCF391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86446" y="2643182"/>
            <a:ext cx="2839661" cy="3786214"/>
          </a:xfrm>
          <a:prstGeom prst="rect">
            <a:avLst/>
          </a:prstGeom>
          <a:noFill/>
        </p:spPr>
      </p:pic>
      <p:sp>
        <p:nvSpPr>
          <p:cNvPr id="4" name="Овальная выноска 3"/>
          <p:cNvSpPr/>
          <p:nvPr/>
        </p:nvSpPr>
        <p:spPr>
          <a:xfrm>
            <a:off x="5000628" y="1000108"/>
            <a:ext cx="3786214" cy="1285884"/>
          </a:xfrm>
          <a:prstGeom prst="wedgeEllipseCallout">
            <a:avLst>
              <a:gd name="adj1" fmla="val -68451"/>
              <a:gd name="adj2" fmla="val 491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Хочу кушать!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857224" y="5000636"/>
            <a:ext cx="3786214" cy="1285884"/>
          </a:xfrm>
          <a:prstGeom prst="wedgeEllipseCallout">
            <a:avLst>
              <a:gd name="adj1" fmla="val 71630"/>
              <a:gd name="adj2" fmla="val -1406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Казачата, кушать подано!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:\Рабочий стол\Лучшая столовая\СРЕДА\Презентация\DSCF39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00298" y="2071678"/>
            <a:ext cx="5429288" cy="4071966"/>
          </a:xfrm>
          <a:prstGeom prst="rect">
            <a:avLst/>
          </a:prstGeom>
          <a:noFill/>
        </p:spPr>
      </p:pic>
      <p:sp>
        <p:nvSpPr>
          <p:cNvPr id="3" name="Овальная выноска 2"/>
          <p:cNvSpPr/>
          <p:nvPr/>
        </p:nvSpPr>
        <p:spPr>
          <a:xfrm>
            <a:off x="142844" y="5357826"/>
            <a:ext cx="3786214" cy="1285884"/>
          </a:xfrm>
          <a:prstGeom prst="wedgeEllipseCallout">
            <a:avLst>
              <a:gd name="adj1" fmla="val 54653"/>
              <a:gd name="adj2" fmla="val -1068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Да, очень!</a:t>
            </a: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5072066" y="857232"/>
            <a:ext cx="3786214" cy="1285884"/>
          </a:xfrm>
          <a:prstGeom prst="wedgeEllipseCallout">
            <a:avLst>
              <a:gd name="adj1" fmla="val -17041"/>
              <a:gd name="adj2" fmla="val 11536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Тебе нравится как кормят в нашей столовой?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285720" y="1000108"/>
            <a:ext cx="3786214" cy="1285884"/>
          </a:xfrm>
          <a:prstGeom prst="wedgeEllipseCallout">
            <a:avLst>
              <a:gd name="adj1" fmla="val 16155"/>
              <a:gd name="adj2" fmla="val 1325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Улётно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110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Приготовление завтрака в столовой  МОБУ СОШ № 10 имени атамана С. И. Белого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Приготовление завтрака  в столовой МОБУ СОШ № 10 имени атамана С. И. Белого</dc:title>
  <dc:creator>pc</dc:creator>
  <cp:lastModifiedBy>VZ</cp:lastModifiedBy>
  <cp:revision>13</cp:revision>
  <dcterms:created xsi:type="dcterms:W3CDTF">2015-10-14T07:03:17Z</dcterms:created>
  <dcterms:modified xsi:type="dcterms:W3CDTF">2015-10-14T16:03:42Z</dcterms:modified>
</cp:coreProperties>
</file>